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6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268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591"/>
          <a:stretch/>
        </p:blipFill>
        <p:spPr>
          <a:xfrm>
            <a:off x="-8815" y="64916"/>
            <a:ext cx="686148" cy="80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BD211F4-0831-4DFA-972A-FD02D3A9C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-8815" y="445982"/>
            <a:ext cx="525061" cy="61962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024B394-7B86-40CB-A650-417994792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4207" y="949646"/>
            <a:ext cx="4926526" cy="564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B619BCE-AC21-49D6-8B82-11D9129177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771"/>
          <a:stretch/>
        </p:blipFill>
        <p:spPr>
          <a:xfrm>
            <a:off x="0" y="445982"/>
            <a:ext cx="525061" cy="59904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C86602D1-757C-4676-A12B-59B4F574D02A}"/>
              </a:ext>
            </a:extLst>
          </p:cNvPr>
          <p:cNvSpPr txBox="1">
            <a:spLocks/>
          </p:cNvSpPr>
          <p:nvPr/>
        </p:nvSpPr>
        <p:spPr>
          <a:xfrm>
            <a:off x="1930400" y="15329"/>
            <a:ext cx="942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/>
              <a:t>Ce que j’imagine de cette année…</a:t>
            </a:r>
            <a:endParaRPr lang="fr-FR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56DF409-2BAE-40D7-A713-AE55CC0B76F0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2C8E585A-A03E-4A4D-B979-0B82A7304FFA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6B73E37-2B30-4050-A0AE-E467E039C4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907" y="1351125"/>
            <a:ext cx="4960835" cy="4960835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CA4E388A-C34D-4971-BB58-FA1F7DA85F84}"/>
              </a:ext>
            </a:extLst>
          </p:cNvPr>
          <p:cNvSpPr txBox="1">
            <a:spLocks/>
          </p:cNvSpPr>
          <p:nvPr/>
        </p:nvSpPr>
        <p:spPr>
          <a:xfrm>
            <a:off x="1942517" y="4394861"/>
            <a:ext cx="4426917" cy="213791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J’explique ce que je pense que je vais apprendre, ce qui va changer ou rester identique…</a:t>
            </a:r>
          </a:p>
          <a:p>
            <a:endParaRPr lang="fr-FR" sz="1000" dirty="0"/>
          </a:p>
        </p:txBody>
      </p:sp>
      <p:pic>
        <p:nvPicPr>
          <p:cNvPr id="14" name="Espace réservé du contenu 5">
            <a:extLst>
              <a:ext uri="{FF2B5EF4-FFF2-40B4-BE49-F238E27FC236}">
                <a16:creationId xmlns:a16="http://schemas.microsoft.com/office/drawing/2014/main" id="{E015BDB2-4D75-4A29-8573-36B1EB899B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4132">
            <a:off x="7329042" y="2329785"/>
            <a:ext cx="4180405" cy="249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56DF409-2BAE-40D7-A713-AE55CC0B76F0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2C8E585A-A03E-4A4D-B979-0B82A7304FFA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5AAB4E1-EF20-BA5B-2EAD-13A630A92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105" y="445982"/>
            <a:ext cx="3293203" cy="902763"/>
          </a:xfrm>
        </p:spPr>
        <p:txBody>
          <a:bodyPr/>
          <a:lstStyle/>
          <a:p>
            <a:r>
              <a:rPr lang="fr-FR" b="1" dirty="0"/>
              <a:t>Mon poème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57BCCA3-FCEC-FAEB-0C19-C4F701F841A7}"/>
              </a:ext>
            </a:extLst>
          </p:cNvPr>
          <p:cNvSpPr txBox="1"/>
          <p:nvPr/>
        </p:nvSpPr>
        <p:spPr>
          <a:xfrm>
            <a:off x="1921586" y="1572697"/>
            <a:ext cx="36867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m’entraine :</a:t>
            </a:r>
          </a:p>
          <a:p>
            <a:r>
              <a:rPr lang="fr-FR" sz="3600" dirty="0"/>
              <a:t>- à mémoriser</a:t>
            </a:r>
          </a:p>
          <a:p>
            <a:r>
              <a:rPr lang="fr-FR" sz="3600" dirty="0"/>
              <a:t>- à réciter </a:t>
            </a:r>
          </a:p>
          <a:p>
            <a:endParaRPr lang="fr-FR" sz="3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C98AF07-D240-4EBA-9656-7B69B388B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63934" y="2233376"/>
            <a:ext cx="2677653" cy="355373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BAB4FD5-C408-0978-354A-BBB774674B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771"/>
          <a:stretch/>
        </p:blipFill>
        <p:spPr>
          <a:xfrm>
            <a:off x="0" y="445982"/>
            <a:ext cx="525061" cy="59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9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09AD555-84BE-42A5-92D0-AAD0AF137170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4C3A98AD-F1EA-45E4-BB16-79C3FB52B39B}"/>
              </a:ext>
            </a:extLst>
          </p:cNvPr>
          <p:cNvSpPr txBox="1">
            <a:spLocks/>
          </p:cNvSpPr>
          <p:nvPr/>
        </p:nvSpPr>
        <p:spPr>
          <a:xfrm>
            <a:off x="1029811" y="840112"/>
            <a:ext cx="11162190" cy="1695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Je questionne mes voisins  et voisines pour mieux les connaître. </a:t>
            </a:r>
          </a:p>
          <a:p>
            <a:r>
              <a:rPr lang="fr-FR" dirty="0"/>
              <a:t>Je peux écrire plusieurs prénoms pour chaque indice. </a:t>
            </a:r>
          </a:p>
          <a:p>
            <a:endParaRPr lang="fr-FR" dirty="0"/>
          </a:p>
          <a:p>
            <a:endParaRPr lang="fr-FR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CD8EF27F-9E54-4624-816E-27AA9F62FE6B}"/>
              </a:ext>
            </a:extLst>
          </p:cNvPr>
          <p:cNvSpPr txBox="1">
            <a:spLocks/>
          </p:cNvSpPr>
          <p:nvPr/>
        </p:nvSpPr>
        <p:spPr>
          <a:xfrm>
            <a:off x="861436" y="-241451"/>
            <a:ext cx="942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9EC979"/>
                </a:solidFill>
              </a:rPr>
              <a:t>Je trouve un élève qui…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0B3036E-1447-4109-87D4-C56041989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3620" y="1939421"/>
            <a:ext cx="3175731" cy="4290445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C177CB9D-4897-4CA9-946E-5AD1C5E5FCAE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: Je participe à des échanges.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91A0652-1746-F6B5-0A5E-C61C31DFCE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771"/>
          <a:stretch/>
        </p:blipFill>
        <p:spPr>
          <a:xfrm>
            <a:off x="0" y="445982"/>
            <a:ext cx="525061" cy="59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112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Mon poème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24</cp:revision>
  <dcterms:created xsi:type="dcterms:W3CDTF">2021-07-17T07:25:24Z</dcterms:created>
  <dcterms:modified xsi:type="dcterms:W3CDTF">2022-08-25T10:10:03Z</dcterms:modified>
</cp:coreProperties>
</file>